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5" r:id="rId5"/>
    <p:sldId id="266" r:id="rId6"/>
    <p:sldId id="268" r:id="rId7"/>
    <p:sldId id="267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4541-F599-4DC2-AA8C-E176D2C23028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6A-606A-43FA-AB25-77FC8248F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4541-F599-4DC2-AA8C-E176D2C23028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6A-606A-43FA-AB25-77FC8248F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4541-F599-4DC2-AA8C-E176D2C23028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6A-606A-43FA-AB25-77FC8248F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4541-F599-4DC2-AA8C-E176D2C23028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6A-606A-43FA-AB25-77FC8248F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4541-F599-4DC2-AA8C-E176D2C23028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6A-606A-43FA-AB25-77FC8248F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4541-F599-4DC2-AA8C-E176D2C23028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6A-606A-43FA-AB25-77FC8248F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4541-F599-4DC2-AA8C-E176D2C23028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6A-606A-43FA-AB25-77FC8248F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4541-F599-4DC2-AA8C-E176D2C23028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6A-606A-43FA-AB25-77FC8248F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4541-F599-4DC2-AA8C-E176D2C23028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6A-606A-43FA-AB25-77FC8248F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4541-F599-4DC2-AA8C-E176D2C23028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6A-606A-43FA-AB25-77FC8248F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4541-F599-4DC2-AA8C-E176D2C23028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6A-606A-43FA-AB25-77FC8248F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34541-F599-4DC2-AA8C-E176D2C23028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45A6A-606A-43FA-AB25-77FC8248F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nfostendi.ru/110-148-thickbox/tablichka-na-dver-dlja-gruppy-kotjata-v-detskom-sadu-31100.jpg"/>
          <p:cNvPicPr>
            <a:picLocks noChangeAspect="1" noChangeArrowheads="1"/>
          </p:cNvPicPr>
          <p:nvPr/>
        </p:nvPicPr>
        <p:blipFill>
          <a:blip r:embed="rId2" cstate="print"/>
          <a:srcRect t="30240" b="29441"/>
          <a:stretch>
            <a:fillRect/>
          </a:stretch>
        </p:blipFill>
        <p:spPr bwMode="auto">
          <a:xfrm>
            <a:off x="0" y="0"/>
            <a:ext cx="5715000" cy="2304256"/>
          </a:xfrm>
          <a:prstGeom prst="rect">
            <a:avLst/>
          </a:prstGeom>
          <a:noFill/>
        </p:spPr>
      </p:pic>
      <p:pic>
        <p:nvPicPr>
          <p:cNvPr id="18436" name="Picture 4" descr="http://nwlife.ru/wp-content/gallery/detskie-fotooboi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12632"/>
            <a:ext cx="6228184" cy="44453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420888"/>
            <a:ext cx="34563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ДЕВИЗ  НАШЕЙ  ГРУППЫ: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весёлые котята,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Вместе мы играем.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Любим песни, любим труд,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Много сказок знаем!</a:t>
            </a:r>
          </a:p>
        </p:txBody>
      </p:sp>
      <p:pic>
        <p:nvPicPr>
          <p:cNvPr id="18438" name="Picture 6" descr="http://img-fotki.yandex.ru/get/6821/160780412.27b/0_135054_127380a6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3568" y="4941168"/>
            <a:ext cx="1852336" cy="1514352"/>
          </a:xfrm>
          <a:prstGeom prst="rect">
            <a:avLst/>
          </a:prstGeom>
          <a:noFill/>
        </p:spPr>
      </p:pic>
      <p:pic>
        <p:nvPicPr>
          <p:cNvPr id="18440" name="Picture 8" descr="http://s29.postimg.org/fnd3fm3lz/ea5e298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0"/>
            <a:ext cx="3275856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s3.livemaster.ru/zhurnalfoto/9/f/d/1511121949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915816" y="582714"/>
            <a:ext cx="6048672" cy="963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Круг чтения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ребёнка 5-6 лет пополняется произведениями разнообразной тематики, в том числе связанной с проблемами семьи, взаимоотношений со взрослыми, сверстниками, с историей страны. Малыш способен удерживать в памяти большой объём информации, ему доступно 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чтение с продолжением.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Практика анализа текстов, работа с иллюстрациями способствуют углублению читательского опыта, формированию 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читательских симпатий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Ребенок к 6 годам свободно называет свое имя, фамилию, адрес, имена родителей и их профессии.</a:t>
            </a:r>
            <a:r>
              <a:rPr lang="ru-RU" b="1" dirty="0" smtClean="0"/>
              <a:t> </a:t>
            </a:r>
            <a:endParaRPr lang="ru-RU" b="1" dirty="0" smtClean="0"/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МУЗЫКАЛЬНО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ХУДОЖЕСТВЕННАЯ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ПРОДУКТИВНАЯ ДЕЯТЕЛЬНОСТЬ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 В процессе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восприятия художественных произведений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дети эмоционально откликаются на те произведения искусства, в которых переданы понятные им чувства и отношения, различные эмоциональные состояния людей, животных, борьба добра со злом.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изобразительной деятельности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также могут изобразить задуманное (замысел ведёт за собой изображение). Развитие мелкой моторики влияет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совершенствование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техники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изображения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дошкольники могут проводить узкие и широкие линии краской (концом кисти и плашмя), рисовать кольца, дуги, делать тройной мазок из одной точки, смешивать краску на палитре для получения светлых, тёмных и новых оттенков,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разбеливать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основной тон для получения более светлого оттенка, накладывать одну краску на другую. Дети с удовольствием обводят рисунки по контуру, заштриховывают фигуры.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Старшие дошкольники в состоянии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лепить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из целого куска глины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пластелина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моделируя форму кончиками пальцев, сглаживать места соединения, оттягивать детали пальцами от основной формы, украшать свои работы с помощью стеки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налепов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расписывать их.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Совершенствуются практические навыки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работы с ножницами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дети могут вырезать круги из квадратов, овалы из прямоугольников, преобразовывать одни геометрические фигуры в другие: квадрат - в несколько треугольников, прямоугольник - в полоски, квадраты и маленькие прямоугольники; создавать из нарезанных фигур изображения разных предметов или декоративные композиции.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конструируют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по условиям, заданным взрослым, но уже готовы к самостоятельному творческому конструированию из разных материалов. Постепенно дети приобретают способность действовать по предварительному замыслу в конструировании и рисовании.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s3.livemaster.ru/zhurnalfoto/9/f/d/1511121949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http://img-fotki.yandex.ru/get/6821/160780412.27b/0_135054_127380a6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97152"/>
            <a:ext cx="2160240" cy="187439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75856" y="350006"/>
            <a:ext cx="586814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детьми работают: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Косицына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Ольга Анатольевна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 средне- специальное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Высшая квалификационная категория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стаж работы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Гучева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Ольга Сергеевна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 высшее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таж работы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года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Помощник воспитателя: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Шубёнкина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Наталья Николаевна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стаж работы 7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Качалова Татьяна Александровна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средне-специальное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Высшая квалификационная категория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таж работы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37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Телефон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детского сада: 3-14-79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s3.livemaster.ru/zhurnalfoto/9/f/d/15111219492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63787"/>
            <a:ext cx="21042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Режим дня детей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5-6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03848" y="260648"/>
          <a:ext cx="5328592" cy="6336704"/>
        </p:xfrm>
        <a:graphic>
          <a:graphicData uri="http://schemas.openxmlformats.org/presentationml/2006/ole">
            <p:oleObj spid="_x0000_s1026" name="Документ" r:id="rId4" imgW="6084454" imgH="859026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s3.livemaster.ru/zhurnalfoto/9/f/d/1511121949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67744" y="188640"/>
            <a:ext cx="687625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Возрастные особенности детей 6-7 лет.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43808" y="476672"/>
            <a:ext cx="5976664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СОЦИАЛЬНО-ЭМОЦИОНАЛЬНОЕ РАЗВИТИЕ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 5-6 лет стремится познать себя и другого человека как представителя общества, постепенно начинает осознавать связи и зависимости в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социальном поведении и взаимоотношениях людей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5-6 лет дошкольники совершают положительный нравственный выбор (преимущественно в воображаемом плане). Чаще начинают употреблять и более точный словарь для обозначения моральных понятий - вежливый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честный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заботливый и др.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возрасте в поведении дошкольников формируется возможность 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саморегуляции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т. е. дети начинают предъявлять к себе те требования, которые раньше предъявлялись им взрослыми. Так они могут, не отвлекаясь на более интересные дела,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доводить до конца малопривлекательную работу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(убирать игрушки, наводить порядок в комнате и т. п.). Это становится возможным благодаря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осознанию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детьми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общепринятых норм и правил поведения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обязательности их выполнения. Ребенок эмоционально переживает не только оценку его поведения другими, но и соблюдение им самим норм и правил, соответствие его поведения своим морально-нравственным представлениям. Однако соблюдение норм (дружно играть, делиться игрушками, контролировать агрессию и т. д.), как правило, в этом возрасте возможно лишь во взаимодействии с теми, кто наиболее симпатичен, с друзьями.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возрасте от 5 до 6 лет происходят изменения в представлениях ребёнка о себе; оценки и мнение товарищей становятся для них существенными. Повышается избирательность и устойчивость взаимоотношений с ровесниками. Свои предпочтения дети объясняют успешностью того или иного ребёнка в игре («С ним интересно играть» и т. п.) или его положительными качествами («Она хорошая», «Он не дерётся» и т. 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s3.livemaster.ru/zhurnalfoto/9/f/d/1511121949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7824" y="188640"/>
            <a:ext cx="590465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Общение детей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становится менее ситуативным. Они охотно рассказывают о том, что с ними произошло: где были, что видели и т. д. Дети внимательно слушают друг друга, эмоционально сопереживают рассказам друзей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5-6 лет у ребёнка формируется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система первичной половой идентичности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по существенным признакам (женские и мужские качества, особенности проявления чувств, эмоций, специфика поведения, внешности, профессии). При обосновании выбора сверстников противоположного пола мальчики опираются на такие качества девочек, как красота, нежность, ласковость, а девочки - на такие, как сила, способность заступиться за другого.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Повышаются возможности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безопасности жизнедеятельности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ребенка 5-6 лет. Это связано с ростом осознанности и произвольности поведения, преодолением эгоцентрической позиции (ребёнок становится способным встать на позицию другого).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 В игровом взаимодействии существенное место начинает занимать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совместное обсуждение правил игры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Дети часто пытаются контролировать действия друг друга - указывают, как должен себя вести тот или иной персонаж. В случаях возникновения конфликтов во время игры дети объясняют партнёрам свои действия или критикуют их действия, ссылаясь на правила. При распределении детьми этого возраста ролей для игры можно иногда наблюдать и попытки совместного решения проблем («Кто будет…?»). Вместе с тем согласование действий, распределение обязанностей у детей чаще всего возникает ещё по ходу самой игры.</a:t>
            </a:r>
          </a:p>
          <a:p>
            <a:endParaRPr lang="ru-RU" dirty="0"/>
          </a:p>
        </p:txBody>
      </p:sp>
      <p:pic>
        <p:nvPicPr>
          <p:cNvPr id="7" name="Picture 6" descr="http://img-fotki.yandex.ru/get/6821/160780412.27b/0_135054_127380a6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157192"/>
            <a:ext cx="1676056" cy="1514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s3.livemaster.ru/zhurnalfoto/9/f/d/1511121949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15816" y="-2534"/>
            <a:ext cx="604867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ОБЩАЯ МОТОРИКА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Более совершенной становится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крупная моторика: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хорошо бегает на носках, прыгает через веревочку, попеременно на одной и другой ноге, катается на двухколесном велосипеде, на коньках. Появляются сложные движения: может пройти по неширокой скамейке и при этом даже перешагнуть через небольшое препятствие; умеет отбивать мяч о землю одной рукой несколько раз подряд. Активно формируется осанка детей, правильная манера держаться. Развиваются выносливость (способность достаточно длительное время заниматься физическими упражнениями) и силовые качества (способность применения ребёнком небольших усилий на протяжении достаточно длительного времени).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Ловкость и развитие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мелкой моторики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проявляются в более высокой степени самостоятельности ребёнка при самообслуживании: дети практически не нуждаются в помощи взрослого, когда одеваются и обуваются. Некоторые из них могут обращаться со шнурками — продевать их в ботинок и завязывать бантиком.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ПСИХИЧЕСКОЕ РАЗВИТИЕ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К 5 годам они обладают довольно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большим запасом представлений об окружающем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которые получают благодаря своей активности, стремлению задавать вопросы и экспериментировать.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Представления об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основных свойствах предметов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углубляются: ребёнок хорошо знает основные цвета и имеет представления об оттенках (например, может показать два оттенка одного цвета: светло-красный и тёмно-красный); может рассказать, чем отличаются геометрические фигуры друг от друга; сопоставить между собой по величине большое количество предметов.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s3.livemaster.ru/zhurnalfoto/9/f/d/1511121949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915816" y="-64472"/>
            <a:ext cx="5832648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5-6 лет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из неравенства делать равенство; раскладывает 10 предметов от самого большого к самому маленькому и наоборот; рисует в тетради в клетку геометрические фигуры; выделяет в предметах детали, похожие на эти фигуры; ориентируется на листе бумаги.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Освоение времени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все ещё не совершенно: не точная ориентация во временах года, днях недели (хорошо усваиваются названия тех дней недели и месяцев года, с которыми связаны яркие события).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детей становится более устойчивым и произвольным. Они могут заниматься не очень привлекательным, но нужным делом в течение 20-25 мин вместе со взрослым. Ребёнок этого возраста уже способен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действовать по правилу,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которое задаётся взрослым (отобрать несколько фигур определённой формы и цвета, найти на картинке изображения предметов и заштриховать их определённым образом).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Объём памяти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изменяется не существенно. Улучшается её устойчивость. При этом для запоминания дети уже могут использовать несложные приёмы и средства (в качестве подсказки могут выступать схемы, карточки или рисунки).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5-6 лет ведущее значение приобретает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наглядно-образное мышление,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которое позволяет ребёнку решать более сложные задачи с использованием обобщённых наглядных средств (схем, чертежей и пр.) . К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наглядно-действенному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мышлению дети прибегают в тех случаях, когда сложно без практических проб выявить необходимые связи. При этом пробы становятся планомерными и целенаправленными. Задания, которые можно решить без практических проб, ребёнок нередко может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решать в уме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s3.livemaster.ru/zhurnalfoto/9/f/d/1511121949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915816" y="168916"/>
            <a:ext cx="576064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Развивается 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прогностическая функция мышления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что позволяет ребёнку 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видеть перспективу событий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предвидеть близкие и отдалённые 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последствия собственных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действий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поступков.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РЕЧЕВОЕ РАЗВИТИЕ: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детей этого возраста 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становится нормой правильное произношение звуков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Сравнивая свою речь с речью взрослых, дошкольник может обнаружить собственные речевые недостатки.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Ребёнок шестого года жизни свободно использует средства 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интонационной выразительности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может читать стихи грустно, весело или торжественно, способен регулировать громкость голоса и темп речи в зависимости от ситуации (громко читать стихи на празднике или тихо делиться своими секретами и т. п.).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начинают употреблять 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обобщающие слова, синонимы, антонимы, оттенки значений слов, многозначные слова.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Словарь детей активно пополняется 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существительными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обозначающими названия профессий, социальных учреждений (библиотека, почта, универсам, спортивный клуб и т. д.); 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глаголами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обозначающими трудовые действия людей разных профессий, 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прилагательными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наречиями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отражающими качество действий, отношение людей к профессиональной деятельности. Использует в речи синонимы, антонимы; слова, обозначающие материалы, из которых сделаны предметы (бумажный, деревянный и т. д.).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Дошкольники могут использовать в речи 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сложные случаи грамматики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несклоняемые существительные, существительные множественного числа в родительном падеже, следовать орфоэпическим нормам языка; способны к звуковому 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анализу простых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трёхзвуковых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учатся самостоятельно 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строить игровые и деловые диалоги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осваивая правила речевого этикета, пользоваться прямой и косвенной речью; в описательном и повествовательном монологах способны передать состояние героя, его настроение, отношение к событию, используя эпитеты и сравнения.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s3.livemaster.ru/zhurnalfoto/9/f/d/1511121949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915816" y="49634"/>
            <a:ext cx="604867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Старшие дошкольники в состоянии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лепить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из целого куска глины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пластелина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моделируя форму кончиками пальцев, сглаживать места соединения, оттягивать детали пальцами от основной формы, украшать свои работы с помощью стеки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налепов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расписывать их.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Совершенствуются практические навыки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работы с ножницами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дети могут вырезать круги из квадратов, овалы из прямоугольников, преобразовывать одни геометрические фигуры в другие: квадрат - в несколько треугольников, прямоугольник - в полоски, квадраты и маленькие прямоугольники; создавать из нарезанных фигур изображения разных предметов или декоративные композиции.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конструируют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по условиям, заданным взрослым, но уже готовы к самостоятельному творческому конструированию из разных материалов. Постепенно дети приобретают способность действовать по предварительному замыслу в конструировании и рисовании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ВНИМАНИЕ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– ЭТО ВАЖНО!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Возраст 5-6 лет можно охарактеризовать как возраст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овладения ребёнком активным 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воображением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которое начинает приобретать самостоятельность, отделяясь от практической деятельности и предваряя её. Образы воображения значительно полнее и точнее воспроизводят действительность. Ребёнок чётко начинает различать действительное и вымышленное. Действия воображения - создание и воплощение замысла - начинают складываться первоначально в игре. Это проявляется в том, что прежде игры рождается её замысел и сюжет.</a:t>
            </a:r>
          </a:p>
          <a:p>
            <a:r>
              <a:rPr lang="ru-RU" sz="1400" dirty="0" smtClean="0"/>
              <a:t> 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://img-fotki.yandex.ru/get/6821/160780412.27b/0_135054_127380a6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343648"/>
            <a:ext cx="1676056" cy="1514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90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Документ Microsoft Office Word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6</cp:revision>
  <dcterms:created xsi:type="dcterms:W3CDTF">2017-03-27T15:49:32Z</dcterms:created>
  <dcterms:modified xsi:type="dcterms:W3CDTF">2017-07-23T13:19:45Z</dcterms:modified>
</cp:coreProperties>
</file>